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65" r:id="rId6"/>
    <p:sldId id="259" r:id="rId7"/>
    <p:sldId id="262" r:id="rId8"/>
    <p:sldId id="276" r:id="rId9"/>
    <p:sldId id="279" r:id="rId10"/>
    <p:sldId id="272" r:id="rId11"/>
    <p:sldId id="278" r:id="rId12"/>
    <p:sldId id="263" r:id="rId13"/>
    <p:sldId id="260" r:id="rId14"/>
    <p:sldId id="261" r:id="rId15"/>
    <p:sldId id="267" r:id="rId16"/>
    <p:sldId id="271" r:id="rId17"/>
    <p:sldId id="277" r:id="rId18"/>
    <p:sldId id="280" r:id="rId19"/>
    <p:sldId id="28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7163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Трезвость – выбор сильных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Докладчик-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педагог-психолог 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Микрюкова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Рина</a:t>
            </a:r>
            <a:r>
              <a:rPr lang="ru-RU" dirty="0" smtClean="0">
                <a:solidFill>
                  <a:srgbClr val="FF0000"/>
                </a:solidFill>
              </a:rPr>
              <a:t> Александровна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Южного филиала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ГБУ «Республиканский молодежный социально-психологический информационно-методический центр»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95 лет делал операции.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Занесен в книгу Гиннеса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Uglov-s-nadpisyu ппппппп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96" y="1600200"/>
            <a:ext cx="8062808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Как выбирать парня ?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Совет нарколога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agesпппппп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225" y="2948781"/>
            <a:ext cx="2495550" cy="1828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Как выбирать девушку?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Совет нарколога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qdefault тр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8680"/>
            <a:ext cx="7215238" cy="428071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Трезвая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юность-трезвая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свадьба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9702563_3 тр 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988" y="1600200"/>
            <a:ext cx="3802023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мужчина и поэтому пью: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кумыс, квас, компот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1809111419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395" y="1600200"/>
            <a:ext cx="659521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110 часов развитие навыка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говорить «нет» с 1 по 11 класс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ages ррр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85926"/>
            <a:ext cx="5072098" cy="457203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Тренд:мода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на трезвость и ум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unnamed пппппп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1720056"/>
            <a:ext cx="3600450" cy="42862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Мой выбор-трезвость!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agesтр666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143116"/>
            <a:ext cx="7500990" cy="392909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Трезвым быть модно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agesгггггггггг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8143932" cy="450059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Трезвая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семья-трезвая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Россия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age_027888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428" y="2310800"/>
            <a:ext cx="6057143" cy="31047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Трезвость –это…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Женский род</a:t>
            </a:r>
            <a:endParaRPr lang="ru-RU" dirty="0" smtClean="0"/>
          </a:p>
          <a:p>
            <a:r>
              <a:rPr lang="ru-RU" dirty="0" smtClean="0"/>
              <a:t>1.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Воздержание от спиртных напитков.</a:t>
            </a:r>
          </a:p>
          <a:p>
            <a:r>
              <a:rPr lang="ru-RU" dirty="0" smtClean="0"/>
              <a:t>2.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Состояние трезвого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</a:t>
            </a:r>
            <a:r>
              <a:rPr lang="ru-RU" b="1" dirty="0" smtClean="0">
                <a:solidFill>
                  <a:srgbClr val="7030A0"/>
                </a:solidFill>
              </a:rPr>
              <a:t>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maxresdefaultрррррррррррр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Трезвость –это норма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trezvost1 трез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8215370" cy="478634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Трезвость-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основа творческого состояния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8ec6065259399dc6c5f4a00b50fada4d_900x_тр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696" y="1600200"/>
            <a:ext cx="661260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Полная трезвость – путь к самоуважению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и чувству достоинства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age-57 ррр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600200"/>
            <a:ext cx="814393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Пиво содержит консерванты, калечащие половые клетки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87307_140847.jpg__650x486_q90_subsampling-2_upscale рррррр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5" y="1662906"/>
            <a:ext cx="6191250" cy="44005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Трезвость – путь к осознанности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be9c9f96068269e444a415fb4f443e5f_900x_ рррр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1"/>
            <a:ext cx="7572427" cy="36155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Видео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«Алкогольный террор в России»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maxresdefaultрррррррррр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Употребление алкоголя –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мозг в «черных» дырах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agesллллл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715304" cy="478634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110</Words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Трезвость – выбор сильных</vt:lpstr>
      <vt:lpstr>Трезвость –это…</vt:lpstr>
      <vt:lpstr>Трезвость –это норма</vt:lpstr>
      <vt:lpstr>Трезвость- основа творческого состояния</vt:lpstr>
      <vt:lpstr>Полная трезвость – путь к самоуважению  и чувству достоинства</vt:lpstr>
      <vt:lpstr>Пиво содержит консерванты, калечащие половые клетки</vt:lpstr>
      <vt:lpstr>Трезвость – путь к осознанности</vt:lpstr>
      <vt:lpstr>Видео  «Алкогольный террор в России»</vt:lpstr>
      <vt:lpstr>Употребление алкоголя – мозг в «черных» дырах</vt:lpstr>
      <vt:lpstr>В 95 лет делал операции.   Занесен в книгу Гиннеса</vt:lpstr>
      <vt:lpstr>Как выбирать парня ?  Совет нарколога</vt:lpstr>
      <vt:lpstr>Как выбирать девушку? Совет нарколога</vt:lpstr>
      <vt:lpstr>Трезвая юность-трезвая свадьба</vt:lpstr>
      <vt:lpstr>Я мужчина и поэтому пью: кумыс, квас, компот</vt:lpstr>
      <vt:lpstr>110 часов развитие навыка  говорить «нет» с 1 по 11 класс</vt:lpstr>
      <vt:lpstr>Тренд:мода на трезвость и ум</vt:lpstr>
      <vt:lpstr>Мой выбор-трезвость!</vt:lpstr>
      <vt:lpstr>Трезвым быть модно</vt:lpstr>
      <vt:lpstr>Трезвая семья-трезвая Россия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Трезвость – выбор сильных</dc:title>
  <dc:creator>я</dc:creator>
  <cp:lastModifiedBy>я</cp:lastModifiedBy>
  <cp:revision>8</cp:revision>
  <dcterms:created xsi:type="dcterms:W3CDTF">2021-09-08T20:19:07Z</dcterms:created>
  <dcterms:modified xsi:type="dcterms:W3CDTF">2021-09-09T04:35:52Z</dcterms:modified>
</cp:coreProperties>
</file>