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9" r:id="rId5"/>
    <p:sldId id="264" r:id="rId6"/>
    <p:sldId id="265" r:id="rId7"/>
    <p:sldId id="279" r:id="rId8"/>
    <p:sldId id="281" r:id="rId9"/>
    <p:sldId id="268" r:id="rId10"/>
    <p:sldId id="257" r:id="rId11"/>
    <p:sldId id="258" r:id="rId12"/>
    <p:sldId id="274" r:id="rId13"/>
    <p:sldId id="261" r:id="rId14"/>
    <p:sldId id="271" r:id="rId15"/>
    <p:sldId id="266" r:id="rId16"/>
    <p:sldId id="272" r:id="rId17"/>
    <p:sldId id="276" r:id="rId18"/>
    <p:sldId id="273" r:id="rId19"/>
    <p:sldId id="260" r:id="rId20"/>
    <p:sldId id="280" r:id="rId21"/>
    <p:sldId id="267" r:id="rId22"/>
    <p:sldId id="283" r:id="rId23"/>
    <p:sldId id="259" r:id="rId24"/>
    <p:sldId id="277" r:id="rId25"/>
    <p:sldId id="282" r:id="rId26"/>
    <p:sldId id="275" r:id="rId27"/>
    <p:sldId id="278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СИБАЙСКИЙ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760640" cy="4425355"/>
          </a:xfrm>
        </p:spPr>
      </p:pic>
    </p:spTree>
    <p:extLst>
      <p:ext uri="{BB962C8B-B14F-4D97-AF65-F5344CB8AC3E}">
        <p14:creationId xmlns:p14="http://schemas.microsoft.com/office/powerpoint/2010/main" val="170249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566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190444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121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3282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0742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55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777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17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97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313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441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86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258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214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68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579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22397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11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4092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868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1101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945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87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295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407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273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1390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41961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Экран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ГОСУДАРСТВЕННОЕ БЮДЖЕТНОЕ  ПРОФЕССИОНАЛЬНОЕ ОБРАЗОВАТЕЛЬНОЕ УЧРЕЖДЕНИЕ  РЕСПУБЛИКИ БАШКОРТОСТАН  СИБАЙСКИЙ КОЛЛЕДЖ ИСКУССТВ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ПРОФЕССИОНАЛЬНОЕ ОБРАЗОВАТЕЛЬНОЕ УЧРЕЖДЕНИЕ РЕСПУБЛИКИ БАШКОРТОСТАН СИБАЙСКИЙ КОЛЛЕДЖ ИСКУССТВ</dc:title>
  <dc:creator>alfira1</dc:creator>
  <cp:lastModifiedBy>alfira1</cp:lastModifiedBy>
  <cp:revision>6</cp:revision>
  <dcterms:created xsi:type="dcterms:W3CDTF">2020-04-07T05:32:22Z</dcterms:created>
  <dcterms:modified xsi:type="dcterms:W3CDTF">2020-04-07T06:34:33Z</dcterms:modified>
</cp:coreProperties>
</file>